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DEB4B-2C13-49CB-AC8F-0CB2B772BF8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230574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DEB4B-2C13-49CB-AC8F-0CB2B772BF8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10087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DEB4B-2C13-49CB-AC8F-0CB2B772BF8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16050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DEB4B-2C13-49CB-AC8F-0CB2B772BF8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171491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DEB4B-2C13-49CB-AC8F-0CB2B772BF8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53976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DEB4B-2C13-49CB-AC8F-0CB2B772BF83}"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215265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DEB4B-2C13-49CB-AC8F-0CB2B772BF83}"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369921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DEB4B-2C13-49CB-AC8F-0CB2B772BF83}"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256987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EB4B-2C13-49CB-AC8F-0CB2B772BF83}"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329163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DEB4B-2C13-49CB-AC8F-0CB2B772BF83}"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161898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DEB4B-2C13-49CB-AC8F-0CB2B772BF83}"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E598F-05C3-4E77-9AEB-BE7BE6501DB0}" type="slidenum">
              <a:rPr lang="en-US" smtClean="0"/>
              <a:t>‹#›</a:t>
            </a:fld>
            <a:endParaRPr lang="en-US"/>
          </a:p>
        </p:txBody>
      </p:sp>
    </p:spTree>
    <p:extLst>
      <p:ext uri="{BB962C8B-B14F-4D97-AF65-F5344CB8AC3E}">
        <p14:creationId xmlns:p14="http://schemas.microsoft.com/office/powerpoint/2010/main" val="167176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DEB4B-2C13-49CB-AC8F-0CB2B772BF83}" type="datetimeFigureOut">
              <a:rPr lang="en-US" smtClean="0"/>
              <a:t>6/4/2020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E598F-05C3-4E77-9AEB-BE7BE6501DB0}" type="slidenum">
              <a:rPr lang="en-US" smtClean="0"/>
              <a:t>‹#›</a:t>
            </a:fld>
            <a:endParaRPr lang="en-US"/>
          </a:p>
        </p:txBody>
      </p:sp>
    </p:spTree>
    <p:extLst>
      <p:ext uri="{BB962C8B-B14F-4D97-AF65-F5344CB8AC3E}">
        <p14:creationId xmlns:p14="http://schemas.microsoft.com/office/powerpoint/2010/main" val="143095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5" name="Rectangle 4"/>
          <p:cNvSpPr/>
          <p:nvPr/>
        </p:nvSpPr>
        <p:spPr>
          <a:xfrm>
            <a:off x="810910" y="990600"/>
            <a:ext cx="7522187" cy="707886"/>
          </a:xfrm>
          <a:prstGeom prst="rect">
            <a:avLst/>
          </a:prstGeom>
          <a:noFill/>
        </p:spPr>
        <p:txBody>
          <a:bodyPr wrap="none" lIns="91440" tIns="45720" rIns="91440" bIns="45720">
            <a:spAutoFit/>
          </a:bodyPr>
          <a:lstStyle/>
          <a:p>
            <a:pPr algn="ct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lĩnh</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vực</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phát</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triển</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ngôn</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ngữ</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2089633" y="1711606"/>
            <a:ext cx="53810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Làm</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văn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579152" y="2967335"/>
            <a:ext cx="3985706" cy="1200329"/>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Truyện</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Đôi</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bạn</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tốt</a:t>
            </a:r>
            <a:endPar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Lứa</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tuổi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3-4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tuổi</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5322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a:scene3d>
            <a:camera prst="isometricOffAxis1Right"/>
            <a:lightRig rig="threePt" dir="t"/>
          </a:scene3d>
        </p:spPr>
        <p:txBody>
          <a:bodyPr>
            <a:noAutofit/>
          </a:bodyPr>
          <a:lstStyle/>
          <a:p>
            <a:r>
              <a:rPr lang="en-US" sz="6000" b="1" dirty="0" err="1" smtClean="0">
                <a:solidFill>
                  <a:srgbClr val="FF0000"/>
                </a:solidFill>
              </a:rPr>
              <a:t>Hệ</a:t>
            </a:r>
            <a:r>
              <a:rPr lang="en-US" sz="6000" b="1" dirty="0" smtClean="0">
                <a:solidFill>
                  <a:srgbClr val="FF0000"/>
                </a:solidFill>
              </a:rPr>
              <a:t> </a:t>
            </a:r>
            <a:r>
              <a:rPr lang="en-US" sz="6000" b="1" dirty="0" err="1" smtClean="0">
                <a:solidFill>
                  <a:srgbClr val="FF0000"/>
                </a:solidFill>
              </a:rPr>
              <a:t>thống</a:t>
            </a:r>
            <a:r>
              <a:rPr lang="en-US" sz="6000" b="1" dirty="0" smtClean="0">
                <a:solidFill>
                  <a:srgbClr val="FF0000"/>
                </a:solidFill>
              </a:rPr>
              <a:t> </a:t>
            </a:r>
            <a:r>
              <a:rPr lang="en-US" sz="6000" b="1" dirty="0" err="1" smtClean="0">
                <a:solidFill>
                  <a:srgbClr val="FF0000"/>
                </a:solidFill>
              </a:rPr>
              <a:t>câu</a:t>
            </a:r>
            <a:r>
              <a:rPr lang="en-US" sz="6000" b="1" dirty="0" smtClean="0">
                <a:solidFill>
                  <a:srgbClr val="FF0000"/>
                </a:solidFill>
              </a:rPr>
              <a:t> </a:t>
            </a:r>
            <a:r>
              <a:rPr lang="en-US" sz="6000" b="1" dirty="0" err="1" smtClean="0">
                <a:solidFill>
                  <a:srgbClr val="FF0000"/>
                </a:solidFill>
              </a:rPr>
              <a:t>hỏi</a:t>
            </a:r>
            <a:r>
              <a:rPr lang="en-US" sz="6000" b="1" dirty="0" smtClean="0">
                <a:solidFill>
                  <a:srgbClr val="FF0000"/>
                </a:solidFill>
              </a:rPr>
              <a:t> </a:t>
            </a:r>
            <a:r>
              <a:rPr lang="en-US" sz="6000" b="1" dirty="0" err="1" smtClean="0">
                <a:solidFill>
                  <a:srgbClr val="FF0000"/>
                </a:solidFill>
              </a:rPr>
              <a:t>đàm</a:t>
            </a:r>
            <a:r>
              <a:rPr lang="en-US" sz="6000" b="1" dirty="0" smtClean="0">
                <a:solidFill>
                  <a:srgbClr val="FF0000"/>
                </a:solidFill>
              </a:rPr>
              <a:t> </a:t>
            </a:r>
            <a:r>
              <a:rPr lang="en-US" sz="6000" b="1" dirty="0" err="1" smtClean="0">
                <a:solidFill>
                  <a:srgbClr val="FF0000"/>
                </a:solidFill>
              </a:rPr>
              <a:t>thoại</a:t>
            </a:r>
            <a:endParaRPr lang="en-US" sz="6000" b="1" dirty="0">
              <a:solidFill>
                <a:srgbClr val="FF0000"/>
              </a:solidFill>
            </a:endParaRPr>
          </a:p>
        </p:txBody>
      </p:sp>
    </p:spTree>
    <p:extLst>
      <p:ext uri="{BB962C8B-B14F-4D97-AF65-F5344CB8AC3E}">
        <p14:creationId xmlns:p14="http://schemas.microsoft.com/office/powerpoint/2010/main" val="102054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rPr>
              <a:t>1. </a:t>
            </a:r>
            <a:r>
              <a:rPr lang="en-US" sz="3600" b="1" dirty="0" err="1" smtClean="0">
                <a:solidFill>
                  <a:schemeClr val="tx2"/>
                </a:solidFill>
              </a:rPr>
              <a:t>Cô</a:t>
            </a:r>
            <a:r>
              <a:rPr lang="en-US" sz="3600" b="1" dirty="0" smtClean="0">
                <a:solidFill>
                  <a:schemeClr val="tx2"/>
                </a:solidFill>
              </a:rPr>
              <a:t> </a:t>
            </a:r>
            <a:r>
              <a:rPr lang="en-US" sz="3600" b="1" dirty="0" err="1" smtClean="0">
                <a:solidFill>
                  <a:schemeClr val="tx2"/>
                </a:solidFill>
              </a:rPr>
              <a:t>vừa</a:t>
            </a:r>
            <a:r>
              <a:rPr lang="en-US" sz="3600" b="1" dirty="0" smtClean="0">
                <a:solidFill>
                  <a:schemeClr val="tx2"/>
                </a:solidFill>
              </a:rPr>
              <a:t> </a:t>
            </a:r>
            <a:r>
              <a:rPr lang="en-US" sz="3600" b="1" dirty="0" err="1" smtClean="0">
                <a:solidFill>
                  <a:schemeClr val="tx2"/>
                </a:solidFill>
              </a:rPr>
              <a:t>kể</a:t>
            </a:r>
            <a:r>
              <a:rPr lang="en-US" sz="3600" b="1" dirty="0" smtClean="0">
                <a:solidFill>
                  <a:schemeClr val="tx2"/>
                </a:solidFill>
              </a:rPr>
              <a:t> </a:t>
            </a:r>
            <a:r>
              <a:rPr lang="en-US" sz="3600" b="1" dirty="0" err="1" smtClean="0">
                <a:solidFill>
                  <a:schemeClr val="tx2"/>
                </a:solidFill>
              </a:rPr>
              <a:t>câu</a:t>
            </a:r>
            <a:r>
              <a:rPr lang="en-US" sz="3600" b="1" dirty="0" smtClean="0">
                <a:solidFill>
                  <a:schemeClr val="tx2"/>
                </a:solidFill>
              </a:rPr>
              <a:t> </a:t>
            </a:r>
            <a:r>
              <a:rPr lang="en-US" sz="3600" b="1" dirty="0" err="1" smtClean="0">
                <a:solidFill>
                  <a:schemeClr val="tx2"/>
                </a:solidFill>
              </a:rPr>
              <a:t>truyện</a:t>
            </a:r>
            <a:r>
              <a:rPr lang="en-US" sz="3600" b="1" dirty="0" smtClean="0">
                <a:solidFill>
                  <a:schemeClr val="tx2"/>
                </a:solidFill>
              </a:rPr>
              <a:t> </a:t>
            </a:r>
            <a:r>
              <a:rPr lang="en-US" sz="3600" b="1" dirty="0" err="1" smtClean="0">
                <a:solidFill>
                  <a:schemeClr val="tx2"/>
                </a:solidFill>
              </a:rPr>
              <a:t>gì</a:t>
            </a:r>
            <a:r>
              <a:rPr lang="en-US" sz="3600" b="1" dirty="0" smtClean="0">
                <a:solidFill>
                  <a:schemeClr val="tx2"/>
                </a:solidFill>
              </a:rPr>
              <a:t>?</a:t>
            </a:r>
            <a:endParaRPr lang="en-US" sz="3600" b="1" dirty="0">
              <a:solidFill>
                <a:schemeClr val="tx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6096000" cy="4648200"/>
          </a:xfrm>
        </p:spPr>
      </p:pic>
    </p:spTree>
    <p:extLst>
      <p:ext uri="{BB962C8B-B14F-4D97-AF65-F5344CB8AC3E}">
        <p14:creationId xmlns:p14="http://schemas.microsoft.com/office/powerpoint/2010/main" val="36555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6962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09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86106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4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Gà</a:t>
            </a:r>
            <a:r>
              <a:rPr lang="en-US" dirty="0" smtClean="0"/>
              <a:t> con </a:t>
            </a:r>
            <a:r>
              <a:rPr lang="en-US" dirty="0" err="1" smtClean="0"/>
              <a:t>rủ</a:t>
            </a:r>
            <a:r>
              <a:rPr lang="en-US" dirty="0" smtClean="0"/>
              <a:t> </a:t>
            </a:r>
            <a:r>
              <a:rPr lang="en-US" dirty="0" err="1" smtClean="0"/>
              <a:t>vịt</a:t>
            </a:r>
            <a:r>
              <a:rPr lang="en-US" dirty="0" smtClean="0"/>
              <a:t> con </a:t>
            </a:r>
            <a:r>
              <a:rPr lang="en-US" dirty="0" err="1" smtClean="0"/>
              <a:t>ra</a:t>
            </a:r>
            <a:r>
              <a:rPr lang="en-US" dirty="0" smtClean="0"/>
              <a:t> </a:t>
            </a:r>
            <a:r>
              <a:rPr lang="en-US" dirty="0" err="1" smtClean="0"/>
              <a:t>vườn</a:t>
            </a:r>
            <a:r>
              <a:rPr lang="en-US" dirty="0" smtClean="0"/>
              <a:t> </a:t>
            </a:r>
            <a:r>
              <a:rPr lang="en-US" dirty="0" err="1" smtClean="0"/>
              <a:t>làm</a:t>
            </a:r>
            <a:r>
              <a:rPr lang="en-US" dirty="0" smtClean="0"/>
              <a:t> </a:t>
            </a:r>
            <a:r>
              <a:rPr lang="en-US" dirty="0" err="1" smtClean="0"/>
              <a:t>gì</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5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9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1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058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2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4800" b="1" dirty="0" err="1" smtClean="0">
                <a:solidFill>
                  <a:srgbClr val="FF0000"/>
                </a:solidFill>
                <a:latin typeface="Times New Roman" pitchFamily="18" charset="0"/>
                <a:cs typeface="Times New Roman" pitchFamily="18" charset="0"/>
              </a:rPr>
              <a:t>Giáo</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dục</a:t>
            </a:r>
            <a:r>
              <a:rPr lang="en-US" sz="4800" b="1" dirty="0" smtClean="0">
                <a:solidFill>
                  <a:srgbClr val="FF0000"/>
                </a:solidFill>
                <a:latin typeface="Times New Roman" pitchFamily="18" charset="0"/>
                <a:cs typeface="Times New Roman" pitchFamily="18" charset="0"/>
              </a:rPr>
              <a:t> : </a:t>
            </a:r>
            <a:r>
              <a:rPr lang="en-US" sz="4800" b="1" dirty="0" err="1" smtClean="0">
                <a:solidFill>
                  <a:srgbClr val="FF0000"/>
                </a:solidFill>
                <a:latin typeface="Times New Roman" pitchFamily="18" charset="0"/>
                <a:cs typeface="Times New Roman" pitchFamily="18" charset="0"/>
              </a:rPr>
              <a:t>Các</a:t>
            </a:r>
            <a:r>
              <a:rPr lang="en-US" sz="4800" b="1" dirty="0" smtClean="0">
                <a:solidFill>
                  <a:srgbClr val="FF0000"/>
                </a:solidFill>
                <a:latin typeface="Times New Roman" pitchFamily="18" charset="0"/>
                <a:cs typeface="Times New Roman" pitchFamily="18" charset="0"/>
              </a:rPr>
              <a:t> con </a:t>
            </a:r>
            <a:r>
              <a:rPr lang="en-US" sz="4800" b="1" dirty="0" err="1" smtClean="0">
                <a:solidFill>
                  <a:srgbClr val="FF0000"/>
                </a:solidFill>
                <a:latin typeface="Times New Roman" pitchFamily="18" charset="0"/>
                <a:cs typeface="Times New Roman" pitchFamily="18" charset="0"/>
              </a:rPr>
              <a:t>phải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biết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giúp</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đỡ</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người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khác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gặp</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khó</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khăn</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124200"/>
            <a:ext cx="4762500" cy="3571875"/>
          </a:xfrm>
          <a:prstGeom prst="rect">
            <a:avLst/>
          </a:prstGeom>
        </p:spPr>
      </p:pic>
    </p:spTree>
    <p:extLst>
      <p:ext uri="{BB962C8B-B14F-4D97-AF65-F5344CB8AC3E}">
        <p14:creationId xmlns:p14="http://schemas.microsoft.com/office/powerpoint/2010/main" val="357173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685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56972" y="5715000"/>
            <a:ext cx="4686656" cy="738664"/>
          </a:xfrm>
          <a:prstGeom prst="rect">
            <a:avLst/>
          </a:prstGeom>
          <a:noFill/>
        </p:spPr>
        <p:txBody>
          <a:bodyPr wrap="square" rtlCol="0">
            <a:spAutoFit/>
          </a:bodyPr>
          <a:lstStyle/>
          <a:p>
            <a:r>
              <a:rPr lang="vi-VN" sz="1400" dirty="0">
                <a:latin typeface="+mj-lt"/>
              </a:rPr>
              <a:t>Thím vịt bận đi chợ đường xa, đem con đến gửi bác gà mái  mẹ, gà mẹ gọi gà con ra chơi với vịt con. Gà con xin phép mẹ dẫn vịt con ra vườn chơi và tìm giun dế để ăn. </a:t>
            </a:r>
            <a:endParaRPr lang="en-US" sz="1400" dirty="0">
              <a:latin typeface="+mj-lt"/>
            </a:endParaRPr>
          </a:p>
        </p:txBody>
      </p:sp>
    </p:spTree>
    <p:extLst>
      <p:ext uri="{BB962C8B-B14F-4D97-AF65-F5344CB8AC3E}">
        <p14:creationId xmlns:p14="http://schemas.microsoft.com/office/powerpoint/2010/main" val="37884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76200" y="5188633"/>
            <a:ext cx="4419600" cy="1815882"/>
          </a:xfrm>
          <a:prstGeom prst="rect">
            <a:avLst/>
          </a:prstGeom>
          <a:noFill/>
        </p:spPr>
        <p:txBody>
          <a:bodyPr wrap="square" rtlCol="0">
            <a:spAutoFit/>
          </a:bodyPr>
          <a:lstStyle/>
          <a:p>
            <a:r>
              <a:rPr lang="vi-VN" sz="1400" dirty="0">
                <a:latin typeface="+mj-lt"/>
              </a:rPr>
              <a:t>Gà con nhanh nhẹn đi trước còn vịt con thì  lạch bạch theo sau. Ra đến vườn, gà con dùng đôi chân của mình bới đất tìm giun, đôi chân vịt con có màng nên không bới đất được mà cứ lạch bạch làm lún đất xuống</a:t>
            </a:r>
            <a:r>
              <a:rPr lang="en-US" sz="1400" dirty="0" smtClean="0">
                <a:latin typeface="+mj-lt"/>
              </a:rPr>
              <a:t>.</a:t>
            </a:r>
            <a:r>
              <a:rPr lang="vi-VN" sz="1400" dirty="0"/>
              <a:t>  </a:t>
            </a:r>
            <a:r>
              <a:rPr lang="vi-VN" sz="1400" dirty="0">
                <a:latin typeface="+mj-lt"/>
              </a:rPr>
              <a:t>Gà con tức giận nói với vịt con:</a:t>
            </a:r>
          </a:p>
          <a:p>
            <a:r>
              <a:rPr lang="vi-VN" sz="1400" dirty="0">
                <a:latin typeface="+mj-lt"/>
              </a:rPr>
              <a:t>        - Bạn đi chỗ khác chơi đi, bạn cứ làm lún đất xuống khiến mình không tìm giun được.</a:t>
            </a:r>
          </a:p>
          <a:p>
            <a:endParaRPr lang="en-US" sz="1400" dirty="0">
              <a:latin typeface="+mj-lt"/>
            </a:endParaRPr>
          </a:p>
        </p:txBody>
      </p:sp>
    </p:spTree>
    <p:extLst>
      <p:ext uri="{BB962C8B-B14F-4D97-AF65-F5344CB8AC3E}">
        <p14:creationId xmlns:p14="http://schemas.microsoft.com/office/powerpoint/2010/main" val="205600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158809" y="5334000"/>
            <a:ext cx="4191000" cy="954107"/>
          </a:xfrm>
          <a:prstGeom prst="rect">
            <a:avLst/>
          </a:prstGeom>
          <a:noFill/>
        </p:spPr>
        <p:txBody>
          <a:bodyPr wrap="square" rtlCol="0">
            <a:spAutoFit/>
          </a:bodyPr>
          <a:lstStyle/>
          <a:p>
            <a:r>
              <a:rPr lang="vi-VN" sz="1400" dirty="0">
                <a:latin typeface="+mj-lt"/>
              </a:rPr>
              <a:t>Nghe gà con nói vậy, vịt con buồn bã bỏ ra phía bờ ao, ra đến ao vịt con thấy rất nhiều tôm cá đang bơi lội tung tăng, vịt con thích quá nhảy xuống ao bơi lội và mò tôm tép ăn.</a:t>
            </a:r>
            <a:endParaRPr lang="en-US" sz="1400" dirty="0">
              <a:latin typeface="+mj-lt"/>
            </a:endParaRPr>
          </a:p>
        </p:txBody>
      </p:sp>
    </p:spTree>
    <p:extLst>
      <p:ext uri="{BB962C8B-B14F-4D97-AF65-F5344CB8AC3E}">
        <p14:creationId xmlns:p14="http://schemas.microsoft.com/office/powerpoint/2010/main" val="2964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220766" y="5515529"/>
            <a:ext cx="3962400" cy="1015663"/>
          </a:xfrm>
          <a:prstGeom prst="rect">
            <a:avLst/>
          </a:prstGeom>
          <a:noFill/>
        </p:spPr>
        <p:txBody>
          <a:bodyPr wrap="square" rtlCol="0">
            <a:spAutoFit/>
          </a:bodyPr>
          <a:lstStyle/>
          <a:p>
            <a:r>
              <a:rPr lang="vi-VN" dirty="0"/>
              <a:t> </a:t>
            </a:r>
            <a:r>
              <a:rPr lang="vi-VN" sz="1400" dirty="0">
                <a:latin typeface="+mj-lt"/>
              </a:rPr>
              <a:t>ở gần đó có một con cáo nấp trong bụi cây, thấy gà con đi kiếm ăn một mình nó định nhảy ra vồ gà con thì gà con kịp phát hiện ra và ba chân bốn cẳng chạy thẳng ra phía bờ ao, vừa chạy vừa kêu:</a:t>
            </a:r>
            <a:endParaRPr lang="en-US" sz="1400" dirty="0">
              <a:latin typeface="+mj-lt"/>
            </a:endParaRPr>
          </a:p>
        </p:txBody>
      </p:sp>
    </p:spTree>
    <p:extLst>
      <p:ext uri="{BB962C8B-B14F-4D97-AF65-F5344CB8AC3E}">
        <p14:creationId xmlns:p14="http://schemas.microsoft.com/office/powerpoint/2010/main" val="14326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819"/>
            <a:ext cx="9296400" cy="6858000"/>
          </a:xfrm>
        </p:spPr>
      </p:pic>
    </p:spTree>
    <p:extLst>
      <p:ext uri="{BB962C8B-B14F-4D97-AF65-F5344CB8AC3E}">
        <p14:creationId xmlns:p14="http://schemas.microsoft.com/office/powerpoint/2010/main" val="147881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76200" y="5486400"/>
            <a:ext cx="5562600" cy="954107"/>
          </a:xfrm>
          <a:prstGeom prst="rect">
            <a:avLst/>
          </a:prstGeom>
          <a:noFill/>
        </p:spPr>
        <p:txBody>
          <a:bodyPr wrap="square" rtlCol="0">
            <a:spAutoFit/>
          </a:bodyPr>
          <a:lstStyle/>
          <a:p>
            <a:r>
              <a:rPr lang="vi-VN" sz="1400" dirty="0">
                <a:latin typeface="+mj-lt"/>
              </a:rPr>
              <a:t>- Chiếp…chiếp…chiếp… cứu tôi với! cứu tôi với!.</a:t>
            </a:r>
          </a:p>
          <a:p>
            <a:r>
              <a:rPr lang="vi-VN" sz="1400" dirty="0">
                <a:latin typeface="+mj-lt"/>
              </a:rPr>
              <a:t>    Thấy bạn kêu cứu, vịt con vội lao nhanh vào bờ, kịp cõng bạn ra giữa ao. Cáo ta rất thèm thuồng nhưng đành liếm mép bỏ đi. Vịt con còn mò tôm tép cho gà con ăn. Gà con thấy rất ân  hận vì mình đã đuổi bạn.</a:t>
            </a:r>
          </a:p>
        </p:txBody>
      </p:sp>
    </p:spTree>
    <p:extLst>
      <p:ext uri="{BB962C8B-B14F-4D97-AF65-F5344CB8AC3E}">
        <p14:creationId xmlns:p14="http://schemas.microsoft.com/office/powerpoint/2010/main" val="25214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228600" y="6142541"/>
            <a:ext cx="4572000" cy="523220"/>
          </a:xfrm>
          <a:prstGeom prst="rect">
            <a:avLst/>
          </a:prstGeom>
          <a:noFill/>
        </p:spPr>
        <p:txBody>
          <a:bodyPr wrap="square" rtlCol="0">
            <a:spAutoFit/>
          </a:bodyPr>
          <a:lstStyle/>
          <a:p>
            <a:r>
              <a:rPr lang="vi-VN" sz="1400" dirty="0">
                <a:latin typeface="+mj-lt"/>
              </a:rPr>
              <a:t>Từ đó mỗi lần vịt con sang nhà gà con chơi, gà con lại tìm giun dế cho vịt con ăn và hai bạn đã trở thành đôi bạn tốt.</a:t>
            </a:r>
            <a:endParaRPr lang="en-US" sz="1400" dirty="0">
              <a:latin typeface="+mj-lt"/>
            </a:endParaRPr>
          </a:p>
        </p:txBody>
      </p:sp>
    </p:spTree>
    <p:extLst>
      <p:ext uri="{BB962C8B-B14F-4D97-AF65-F5344CB8AC3E}">
        <p14:creationId xmlns:p14="http://schemas.microsoft.com/office/powerpoint/2010/main" val="29907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177</Words>
  <Application>Microsoft Office PowerPoint</Application>
  <PresentationFormat>On-screen Show (4:3)</PresentationFormat>
  <Paragraphs>16</Paragraphs>
  <Slides>19</Slides>
  <Notes>0</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câu hỏi đàm thoại</vt:lpstr>
      <vt:lpstr>1. Cô vừa kể câu truyện gì?</vt:lpstr>
      <vt:lpstr>PowerPoint Presentation</vt:lpstr>
      <vt:lpstr>PowerPoint Presentation</vt:lpstr>
      <vt:lpstr>Gà con rủ vịt con ra vườn làm gì?</vt:lpstr>
      <vt:lpstr>PowerPoint Presentation</vt:lpstr>
      <vt:lpstr>PowerPoint Presentation</vt:lpstr>
      <vt:lpstr>PowerPoint Presentation</vt:lpstr>
      <vt:lpstr>PowerPoint Presentation</vt:lpstr>
      <vt:lpstr>Giáo dục : Các con phải biết giúp đỡ người khác khi gặp khó khăn.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cp:revision>
  <dcterms:created xsi:type="dcterms:W3CDTF">2019-09-20T03:16:05Z</dcterms:created>
  <dcterms:modified xsi:type="dcterms:W3CDTF">2020-06-04T08:35:19Z</dcterms:modified>
</cp:coreProperties>
</file>